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0"/>
  </p:notesMasterIdLst>
  <p:sldIdLst>
    <p:sldId id="256" r:id="rId2"/>
    <p:sldId id="276" r:id="rId3"/>
    <p:sldId id="257" r:id="rId4"/>
    <p:sldId id="258" r:id="rId5"/>
    <p:sldId id="259" r:id="rId6"/>
    <p:sldId id="282" r:id="rId7"/>
    <p:sldId id="263" r:id="rId8"/>
    <p:sldId id="264" r:id="rId9"/>
    <p:sldId id="280" r:id="rId10"/>
    <p:sldId id="278" r:id="rId11"/>
    <p:sldId id="265" r:id="rId12"/>
    <p:sldId id="266" r:id="rId13"/>
    <p:sldId id="281" r:id="rId14"/>
    <p:sldId id="269" r:id="rId15"/>
    <p:sldId id="270" r:id="rId16"/>
    <p:sldId id="271" r:id="rId17"/>
    <p:sldId id="272" r:id="rId18"/>
    <p:sldId id="274" r:id="rId19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ato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349"/>
    <a:srgbClr val="CC0000"/>
    <a:srgbClr val="C7D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3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8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8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38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7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uong\Documents\TNXH\TNXH%20bai%207%20den%2011\L&#224;ng%20qu&#234;%20Vi&#7879;t%20Nam%20-%20Nh&#7919;ng%20h&#236;nh%20&#7843;nh%20g&#7907;i%20nh&#7899;%20nh&#7919;ng%20k&#7927;%20ni&#7879;m%20tu&#7893;i%20th&#417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668" y="915566"/>
            <a:ext cx="6552728" cy="1800200"/>
          </a:xfrm>
        </p:spPr>
        <p:txBody>
          <a:bodyPr numCol="1">
            <a:noAutofit/>
          </a:bodyPr>
          <a:lstStyle/>
          <a:p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 CỘNG ĐỒNG ĐỊA PHƯƠNG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0" y="2211710"/>
            <a:ext cx="7673506" cy="13681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9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000" b="1" dirty="0" smtClean="0">
                <a:solidFill>
                  <a:srgbClr val="00934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934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934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75806"/>
            <a:ext cx="9144000" cy="20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30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8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21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30171"/>
            <a:ext cx="268380" cy="385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79" b="39279"/>
          <a:stretch/>
        </p:blipFill>
        <p:spPr>
          <a:xfrm>
            <a:off x="179512" y="1491630"/>
            <a:ext cx="4104456" cy="3651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5" b="39046"/>
          <a:stretch/>
        </p:blipFill>
        <p:spPr>
          <a:xfrm>
            <a:off x="4283968" y="582893"/>
            <a:ext cx="4860033" cy="4560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14412"/>
            <a:ext cx="3672409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1" y="414412"/>
            <a:ext cx="3672409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30171"/>
            <a:ext cx="268380" cy="385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79" b="39279"/>
          <a:stretch/>
        </p:blipFill>
        <p:spPr>
          <a:xfrm>
            <a:off x="179512" y="1491630"/>
            <a:ext cx="4104456" cy="3651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5" b="39046"/>
          <a:stretch/>
        </p:blipFill>
        <p:spPr>
          <a:xfrm>
            <a:off x="4283968" y="582893"/>
            <a:ext cx="4860033" cy="4560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0153" y="414412"/>
            <a:ext cx="3672409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18" y="530171"/>
            <a:ext cx="3909034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40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3864" y="1999479"/>
            <a:ext cx="4416271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493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4" t="71804" r="9967" b="8572"/>
          <a:stretch/>
        </p:blipFill>
        <p:spPr>
          <a:xfrm>
            <a:off x="536601" y="1131590"/>
            <a:ext cx="8607399" cy="4011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1922" y="483201"/>
            <a:ext cx="729126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Khu phố ở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922" y="474807"/>
            <a:ext cx="729126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Khu phố ở tranh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310" y="474807"/>
            <a:ext cx="7291266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khu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79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442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656845"/>
            <a:ext cx="7291266" cy="13234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1656845"/>
            <a:ext cx="5995122" cy="1569660"/>
          </a:xfrm>
          <a:prstGeom prst="rect">
            <a:avLst/>
          </a:prstGeom>
          <a:solidFill>
            <a:srgbClr val="FFFF00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71" t="70880"/>
          <a:stretch/>
        </p:blipFill>
        <p:spPr>
          <a:xfrm>
            <a:off x="4031432" y="339502"/>
            <a:ext cx="5105985" cy="4803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1429" b="91872" l="6858" r="47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6" t="73651" r="52603" b="7417"/>
          <a:stretch/>
        </p:blipFill>
        <p:spPr>
          <a:xfrm>
            <a:off x="179512" y="1347614"/>
            <a:ext cx="38519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20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220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63688" y="1182137"/>
            <a:ext cx="6192688" cy="2901779"/>
          </a:xfrm>
          <a:prstGeom prst="cloudCallout">
            <a:avLst>
              <a:gd name="adj1" fmla="val -69815"/>
              <a:gd name="adj2" fmla="val 649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298" y="1939560"/>
            <a:ext cx="59046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72336" y="1923678"/>
            <a:ext cx="52205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97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37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08234"/>
            <a:ext cx="4605898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quang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24868"/>
            <a:ext cx="372363" cy="53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70" r="162" b="29697"/>
          <a:stretch/>
        </p:blipFill>
        <p:spPr>
          <a:xfrm>
            <a:off x="395536" y="2139702"/>
            <a:ext cx="4210362" cy="300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26" b="29900"/>
          <a:stretch/>
        </p:blipFill>
        <p:spPr>
          <a:xfrm>
            <a:off x="4605898" y="0"/>
            <a:ext cx="4430598" cy="5143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627534"/>
            <a:ext cx="4464496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41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58428"/>
            <a:ext cx="4354378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524868"/>
            <a:ext cx="372363" cy="53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70" r="162" b="29697"/>
          <a:stretch/>
        </p:blipFill>
        <p:spPr>
          <a:xfrm>
            <a:off x="395536" y="2139702"/>
            <a:ext cx="4210362" cy="300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26" b="29900"/>
          <a:stretch/>
        </p:blipFill>
        <p:spPr>
          <a:xfrm>
            <a:off x="4605898" y="0"/>
            <a:ext cx="4430598" cy="51435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630" y="774452"/>
            <a:ext cx="4498394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xúc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69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267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877" r="26566" b="7765"/>
          <a:stretch/>
        </p:blipFill>
        <p:spPr>
          <a:xfrm>
            <a:off x="3779912" y="1275606"/>
            <a:ext cx="5256584" cy="3867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58" t="74805" b="7655"/>
          <a:stretch/>
        </p:blipFill>
        <p:spPr>
          <a:xfrm>
            <a:off x="251520" y="1275606"/>
            <a:ext cx="3528392" cy="3888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483518"/>
            <a:ext cx="89021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làng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3142" y="483518"/>
            <a:ext cx="8902100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231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àng quê Việt Nam - Những hình ảnh gợi nhớ những kỷ niệm tuổi thơ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428610"/>
            <a:ext cx="7643834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19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196</Words>
  <Application>Microsoft Office PowerPoint</Application>
  <PresentationFormat>On-screen Show (16:9)</PresentationFormat>
  <Paragraphs>28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Calibri</vt:lpstr>
      <vt:lpstr>Lato</vt:lpstr>
      <vt:lpstr>iCiel Panton Black</vt:lpstr>
      <vt:lpstr>Office Theme</vt:lpstr>
      <vt:lpstr>CHỦ ĐỀ 3: CỘNG ĐỒNG ĐỊA PHƯƠNG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Vuong</cp:lastModifiedBy>
  <cp:revision>54</cp:revision>
  <dcterms:created xsi:type="dcterms:W3CDTF">2020-04-28T02:36:50Z</dcterms:created>
  <dcterms:modified xsi:type="dcterms:W3CDTF">2020-08-25T12:54:59Z</dcterms:modified>
</cp:coreProperties>
</file>